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9" autoAdjust="0"/>
    <p:restoredTop sz="94585" autoAdjust="0"/>
  </p:normalViewPr>
  <p:slideViewPr>
    <p:cSldViewPr snapToGrid="0">
      <p:cViewPr varScale="1">
        <p:scale>
          <a:sx n="101" d="100"/>
          <a:sy n="101" d="100"/>
        </p:scale>
        <p:origin x="-5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16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51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21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65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83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77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14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4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9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89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33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52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バブルティーカフェの提案</a:t>
            </a:r>
            <a:endParaRPr kumimoji="1" lang="ja-JP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窓輝学園文化祭実行委員会</a:t>
            </a:r>
            <a:endParaRPr kumimoji="1" lang="en-US" altLang="ja-JP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安　藤　奈　津</a:t>
            </a:r>
            <a:endParaRPr kumimoji="1" lang="ja-JP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28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台湾原産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アジア・ヨーロッパで大ブレーク</a:t>
            </a:r>
            <a:endParaRPr kumimoji="1" lang="en-US" altLang="ja-JP" dirty="0" smtClean="0"/>
          </a:p>
          <a:p>
            <a:r>
              <a:rPr lang="ja-JP" altLang="en-US" dirty="0" smtClean="0"/>
              <a:t>低カロリーで疲労回復効果</a:t>
            </a:r>
            <a:endParaRPr lang="en-US" altLang="ja-JP" dirty="0" smtClean="0"/>
          </a:p>
          <a:p>
            <a:r>
              <a:rPr kumimoji="1" lang="ja-JP" altLang="en-US" dirty="0" smtClean="0"/>
              <a:t>タピオカ</a:t>
            </a:r>
            <a:r>
              <a:rPr kumimoji="1" lang="en-US" altLang="ja-JP" dirty="0" smtClean="0"/>
              <a:t>+</a:t>
            </a:r>
            <a:r>
              <a:rPr kumimoji="1" lang="ja-JP" altLang="en-US" dirty="0" smtClean="0"/>
              <a:t>炭酸飲料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648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出店理由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★飲料を扱う団体は少ない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↓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集客可能性</a:t>
            </a:r>
            <a:r>
              <a:rPr lang="ja-JP" altLang="en-US" dirty="0"/>
              <a:t>大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087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43</Words>
  <PresentationFormat>画面に合わせる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バブルティーカフェの提案</vt:lpstr>
      <vt:lpstr>バブルティーとは</vt:lpstr>
      <vt:lpstr>出店理由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2013-07-30T11:21:58Z</dcterms:created>
  <dcterms:modified xsi:type="dcterms:W3CDTF">2014-02-19T07:21:23Z</dcterms:modified>
</cp:coreProperties>
</file>